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sldIdLst>
    <p:sldId id="325" r:id="rId2"/>
    <p:sldId id="272" r:id="rId3"/>
    <p:sldId id="290" r:id="rId4"/>
    <p:sldId id="333" r:id="rId5"/>
    <p:sldId id="352" r:id="rId6"/>
    <p:sldId id="334" r:id="rId7"/>
    <p:sldId id="343" r:id="rId8"/>
    <p:sldId id="35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oodluck" initials="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052" autoAdjust="0"/>
    <p:restoredTop sz="94660"/>
  </p:normalViewPr>
  <p:slideViewPr>
    <p:cSldViewPr>
      <p:cViewPr>
        <p:scale>
          <a:sx n="66" d="100"/>
          <a:sy n="66" d="100"/>
        </p:scale>
        <p:origin x="-1002" y="-8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262DE-0D86-4BA5-9427-BDE6DE5200CA}" type="datetimeFigureOut">
              <a:rPr lang="en-US" smtClean="0"/>
              <a:pPr/>
              <a:t>9/17/2010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24E60-D7D3-4254-84E9-6E4CECFFA4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30" descr="DOG0105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5105400"/>
            <a:ext cx="1905000" cy="11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7" descr="PILZ0000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6169814"/>
            <a:ext cx="914400" cy="731728"/>
          </a:xfrm>
          <a:prstGeom prst="rect">
            <a:avLst/>
          </a:prstGeom>
          <a:noFill/>
        </p:spPr>
      </p:pic>
      <p:pic>
        <p:nvPicPr>
          <p:cNvPr id="42" name="Picture 7" descr="PILZ0000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5086" y="6169814"/>
            <a:ext cx="914400" cy="731728"/>
          </a:xfrm>
          <a:prstGeom prst="rect">
            <a:avLst/>
          </a:prstGeom>
          <a:noFill/>
        </p:spPr>
      </p:pic>
      <p:pic>
        <p:nvPicPr>
          <p:cNvPr id="41" name="Picture 7" descr="PILZ0000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6198842"/>
            <a:ext cx="914400" cy="731728"/>
          </a:xfrm>
          <a:prstGeom prst="rect">
            <a:avLst/>
          </a:prstGeom>
          <a:noFill/>
        </p:spPr>
      </p:pic>
      <p:pic>
        <p:nvPicPr>
          <p:cNvPr id="40" name="Picture 7" descr="PILZ0000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6126272"/>
            <a:ext cx="914400" cy="731728"/>
          </a:xfrm>
          <a:prstGeom prst="rect">
            <a:avLst/>
          </a:prstGeom>
          <a:noFill/>
        </p:spPr>
      </p:pic>
      <p:grpSp>
        <p:nvGrpSpPr>
          <p:cNvPr id="177" name="Group 176"/>
          <p:cNvGrpSpPr/>
          <p:nvPr/>
        </p:nvGrpSpPr>
        <p:grpSpPr>
          <a:xfrm>
            <a:off x="-29028" y="5833650"/>
            <a:ext cx="9349450" cy="1024350"/>
            <a:chOff x="-57875" y="5872225"/>
            <a:chExt cx="9349450" cy="1024350"/>
          </a:xfrm>
        </p:grpSpPr>
        <p:pic>
          <p:nvPicPr>
            <p:cNvPr id="174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-57875" y="589055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5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50425" y="590212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2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441050" y="590597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3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133600" y="590597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4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90775" y="589827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5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83325" y="589827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6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331825" y="589055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7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47525" y="589055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8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657125" y="588670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9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72825" y="588670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0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040300" y="5890550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2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732850" y="590212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6" name="Picture 71" descr="JFLOWER4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8300975" y="5872225"/>
              <a:ext cx="99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9" name="Rectangle 38"/>
          <p:cNvSpPr/>
          <p:nvPr/>
        </p:nvSpPr>
        <p:spPr>
          <a:xfrm>
            <a:off x="1295400" y="1905000"/>
            <a:ext cx="6400800" cy="132343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sz="8000" b="1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45" name="Picture 3" descr="ImageX[49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8554048">
            <a:off x="2665442" y="5386070"/>
            <a:ext cx="680004" cy="73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3" descr="ImageX[49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650817">
            <a:off x="7777239" y="5645356"/>
            <a:ext cx="608255" cy="45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3" descr="ImageX[49]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650817">
            <a:off x="453705" y="5710132"/>
            <a:ext cx="608255" cy="45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2743200" y="736590"/>
            <a:ext cx="3657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.VnTime" pitchFamily="34" charset="0"/>
              </a:rPr>
              <a:t>KiÓm</a:t>
            </a:r>
            <a:r>
              <a:rPr lang="en-US" sz="4000" b="1" dirty="0" smtClean="0">
                <a:latin typeface=".VnTime" pitchFamily="34" charset="0"/>
              </a:rPr>
              <a:t> </a:t>
            </a:r>
            <a:r>
              <a:rPr lang="en-US" sz="4000" b="1" dirty="0" err="1" smtClean="0">
                <a:latin typeface=".VnTime" pitchFamily="34" charset="0"/>
              </a:rPr>
              <a:t>tra</a:t>
            </a:r>
            <a:r>
              <a:rPr lang="en-US" sz="4000" b="1" dirty="0" smtClean="0">
                <a:latin typeface=".VnTime" pitchFamily="34" charset="0"/>
              </a:rPr>
              <a:t> </a:t>
            </a:r>
            <a:r>
              <a:rPr lang="en-US" sz="4000" b="1" dirty="0" err="1" smtClean="0">
                <a:latin typeface=".VnTime" pitchFamily="34" charset="0"/>
              </a:rPr>
              <a:t>bµi</a:t>
            </a:r>
            <a:r>
              <a:rPr lang="en-US" sz="4000" b="1" dirty="0" smtClean="0">
                <a:latin typeface=".VnTime" pitchFamily="34" charset="0"/>
              </a:rPr>
              <a:t> </a:t>
            </a:r>
            <a:r>
              <a:rPr lang="en-US" sz="4000" b="1" dirty="0" err="1" smtClean="0">
                <a:latin typeface=".VnTime" pitchFamily="34" charset="0"/>
              </a:rPr>
              <a:t>cò</a:t>
            </a:r>
            <a:r>
              <a:rPr lang="en-US" sz="4000" b="1" dirty="0" smtClean="0">
                <a:latin typeface=".VnTime" pitchFamily="34" charset="0"/>
              </a:rPr>
              <a:t>: </a:t>
            </a:r>
          </a:p>
        </p:txBody>
      </p:sp>
      <p:sp>
        <p:nvSpPr>
          <p:cNvPr id="136" name="Rectangle 135"/>
          <p:cNvSpPr/>
          <p:nvPr/>
        </p:nvSpPr>
        <p:spPr>
          <a:xfrm>
            <a:off x="381000" y="16002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7" name="Picture 4" descr="N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5000"/>
            <a:ext cx="3124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0" name="Picture 16" descr="sao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67600" y="5638800"/>
            <a:ext cx="6286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1" name="Picture 16" descr="sao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48550" y="165100"/>
            <a:ext cx="6286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2" name="Picture 16" descr="sao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317500"/>
            <a:ext cx="6286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33400" y="1524000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chuỗi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nòng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000" y="19812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0" y="1752600"/>
            <a:ext cx="82296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 build="allAtOnce"/>
      <p:bldP spid="10" grpId="0" build="allAtOnce"/>
      <p:bldP spid="11" grpId="0" build="allAtOnce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304800" y="4419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UNI Chu truyen thong" pitchFamily="66" charset="0"/>
            </a:endParaRPr>
          </a:p>
        </p:txBody>
      </p:sp>
      <p:sp>
        <p:nvSpPr>
          <p:cNvPr id="133" name="Rectangle 131"/>
          <p:cNvSpPr txBox="1">
            <a:spLocks noChangeArrowheads="1"/>
          </p:cNvSpPr>
          <p:nvPr/>
        </p:nvSpPr>
        <p:spPr>
          <a:xfrm>
            <a:off x="4321632" y="1712688"/>
            <a:ext cx="1676400" cy="646331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2071920" y="72576"/>
            <a:ext cx="5715000" cy="1446550"/>
          </a:xfrm>
          <a:prstGeom prst="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Above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xây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dựng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ốt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 smtClean="0">
                <a:latin typeface="Arial" pitchFamily="34" charset="0"/>
                <a:cs typeface="Arial" pitchFamily="34" charset="0"/>
              </a:rPr>
              <a:t>truyện</a:t>
            </a:r>
            <a:endParaRPr lang="en-US" sz="4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31"/>
          <p:cNvSpPr txBox="1">
            <a:spLocks noChangeArrowheads="1"/>
          </p:cNvSpPr>
          <p:nvPr/>
        </p:nvSpPr>
        <p:spPr>
          <a:xfrm>
            <a:off x="3120570" y="2293254"/>
            <a:ext cx="4953000" cy="2862322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hãy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tưởng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tượng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kể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vắn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tắt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chuyện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vật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ốm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tuổi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em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tiên</a:t>
            </a:r>
            <a:r>
              <a:rPr lang="en-US" sz="36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3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9" grpId="1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131"/>
          <p:cNvSpPr/>
          <p:nvPr/>
        </p:nvSpPr>
        <p:spPr>
          <a:xfrm>
            <a:off x="304800" y="4419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UNI Chu truyen thong" pitchFamily="66" charset="0"/>
            </a:endParaRPr>
          </a:p>
        </p:txBody>
      </p:sp>
      <p:sp>
        <p:nvSpPr>
          <p:cNvPr id="6" name="Rectangle 131"/>
          <p:cNvSpPr txBox="1">
            <a:spLocks noChangeArrowheads="1"/>
          </p:cNvSpPr>
          <p:nvPr/>
        </p:nvSpPr>
        <p:spPr>
          <a:xfrm>
            <a:off x="838200" y="381000"/>
            <a:ext cx="6781800" cy="2123658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ốm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như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thế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?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31"/>
          <p:cNvSpPr txBox="1">
            <a:spLocks noChangeArrowheads="1"/>
          </p:cNvSpPr>
          <p:nvPr/>
        </p:nvSpPr>
        <p:spPr>
          <a:xfrm>
            <a:off x="762000" y="2971800"/>
            <a:ext cx="6781800" cy="2123658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ốm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rất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nặng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rtr"/>
          <p:cNvPicPr>
            <a:picLocks noChangeAspect="1" noChangeArrowheads="1"/>
          </p:cNvPicPr>
          <p:nvPr/>
        </p:nvPicPr>
        <p:blipFill>
          <a:blip r:embed="rId2"/>
          <a:srcRect l="3334" t="5814" r="2499" b="697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11" descr="chuot phat c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4724400"/>
            <a:ext cx="12192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31"/>
          <p:cNvSpPr txBox="1">
            <a:spLocks noChangeArrowheads="1"/>
          </p:cNvSpPr>
          <p:nvPr/>
        </p:nvSpPr>
        <p:spPr>
          <a:xfrm>
            <a:off x="1295400" y="1524000"/>
            <a:ext cx="6781800" cy="3139321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con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chăm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sóc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như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thế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?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ectangle 131"/>
          <p:cNvSpPr txBox="1">
            <a:spLocks noChangeArrowheads="1"/>
          </p:cNvSpPr>
          <p:nvPr/>
        </p:nvSpPr>
        <p:spPr>
          <a:xfrm>
            <a:off x="1219200" y="1447800"/>
            <a:ext cx="6781800" cy="3139321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con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thương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chăm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sóc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tận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tụy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6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đêm</a:t>
            </a:r>
            <a:r>
              <a:rPr lang="en-US" sz="66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66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537032"/>
          <p:cNvPicPr>
            <a:picLocks noChangeAspect="1" noChangeArrowheads="1"/>
          </p:cNvPicPr>
          <p:nvPr/>
        </p:nvPicPr>
        <p:blipFill>
          <a:blip r:embed="rId2"/>
          <a:srcRect l="10834" t="5556" r="12500" b="444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131"/>
          <p:cNvSpPr txBox="1">
            <a:spLocks noChangeArrowheads="1"/>
          </p:cNvSpPr>
          <p:nvPr/>
        </p:nvSpPr>
        <p:spPr>
          <a:xfrm>
            <a:off x="1447800" y="1295400"/>
            <a:ext cx="6680190" cy="1323439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chữa</a:t>
            </a:r>
            <a:r>
              <a:rPr kumimoji="0" lang="en-US" sz="4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cho</a:t>
            </a:r>
            <a:r>
              <a:rPr kumimoji="0" lang="en-US" sz="4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mẹ</a:t>
            </a:r>
            <a:r>
              <a:rPr kumimoji="0" lang="en-US" sz="4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khỏi</a:t>
            </a:r>
            <a:r>
              <a:rPr kumimoji="0" lang="en-US" sz="400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00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bệnh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người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con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gặp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khó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khăn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gì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?</a:t>
            </a: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Rectangle 131"/>
          <p:cNvSpPr txBox="1">
            <a:spLocks noChangeArrowheads="1"/>
          </p:cNvSpPr>
          <p:nvPr/>
        </p:nvSpPr>
        <p:spPr>
          <a:xfrm>
            <a:off x="1582050" y="2641596"/>
            <a:ext cx="6096000" cy="1323439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loại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thuốc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rất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hiếm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rừng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sâu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Rectangle 131"/>
          <p:cNvSpPr txBox="1">
            <a:spLocks noChangeArrowheads="1"/>
          </p:cNvSpPr>
          <p:nvPr/>
        </p:nvSpPr>
        <p:spPr>
          <a:xfrm>
            <a:off x="1524000" y="3852208"/>
            <a:ext cx="6248400" cy="1938992"/>
          </a:xfrm>
          <a:prstGeom prst="rect">
            <a:avLst/>
          </a:prstGeom>
          <a:noFill/>
          <a:ln/>
        </p:spPr>
        <p:txBody>
          <a:bodyPr vert="horz" wrap="square" lIns="91440" tIns="45720" rIns="91440" bIns="4572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10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tìm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bà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tiên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ngọn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núi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rất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đi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đường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lắm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gian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truân</a:t>
            </a: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,..</a:t>
            </a:r>
            <a:endParaRPr kumimoji="0" lang="en-US" sz="4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ontent Placeholder 137"/>
          <p:cNvSpPr>
            <a:spLocks noGrp="1"/>
          </p:cNvSpPr>
          <p:nvPr>
            <p:ph sz="half" idx="1"/>
          </p:nvPr>
        </p:nvSpPr>
        <p:spPr>
          <a:xfrm>
            <a:off x="131175" y="114775"/>
            <a:ext cx="8839200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304800" y="4419600"/>
            <a:ext cx="838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UNI Chu truyen thong" pitchFamily="66" charset="0"/>
            </a:endParaRPr>
          </a:p>
        </p:txBody>
      </p:sp>
      <p:sp>
        <p:nvSpPr>
          <p:cNvPr id="7" name="Content Placeholder 137"/>
          <p:cNvSpPr>
            <a:spLocks noGrp="1"/>
          </p:cNvSpPr>
          <p:nvPr>
            <p:ph sz="half" idx="1"/>
          </p:nvPr>
        </p:nvSpPr>
        <p:spPr>
          <a:xfrm>
            <a:off x="0" y="1447800"/>
            <a:ext cx="8839200" cy="190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rét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sờn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137"/>
          <p:cNvSpPr>
            <a:spLocks noGrp="1"/>
          </p:cNvSpPr>
          <p:nvPr>
            <p:ph sz="half" idx="1"/>
          </p:nvPr>
        </p:nvSpPr>
        <p:spPr>
          <a:xfrm>
            <a:off x="0" y="3356430"/>
            <a:ext cx="8839200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đỉnh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,…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137"/>
          <p:cNvSpPr>
            <a:spLocks noGrp="1"/>
          </p:cNvSpPr>
          <p:nvPr>
            <p:ph sz="half" idx="1"/>
          </p:nvPr>
        </p:nvSpPr>
        <p:spPr>
          <a:xfrm>
            <a:off x="87090" y="4572000"/>
            <a:ext cx="8839200" cy="83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?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137"/>
          <p:cNvSpPr>
            <a:spLocks noGrp="1"/>
          </p:cNvSpPr>
          <p:nvPr>
            <p:ph sz="half" idx="1"/>
          </p:nvPr>
        </p:nvSpPr>
        <p:spPr>
          <a:xfrm>
            <a:off x="203202" y="5381172"/>
            <a:ext cx="8839200" cy="129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1828800" y="2328208"/>
            <a:ext cx="4572000" cy="1938992"/>
          </a:xfrm>
          <a:prstGeom prst="rect">
            <a:avLst/>
          </a:prstGeom>
          <a:solidFill>
            <a:srgbClr val="FFC000"/>
          </a:solidFill>
          <a:ln>
            <a:solidFill>
              <a:srgbClr val="FFFF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perspectiveHeroicExtremeRightFacing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Chúc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cuối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tuần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vui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vẻ</a:t>
            </a:r>
            <a:endParaRPr lang="en-US" sz="6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1090</TotalTime>
  <Words>270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ABC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Goodluck</dc:creator>
  <cp:lastModifiedBy>cw203sgs</cp:lastModifiedBy>
  <cp:revision>412</cp:revision>
  <dcterms:created xsi:type="dcterms:W3CDTF">2010-08-11T14:57:40Z</dcterms:created>
  <dcterms:modified xsi:type="dcterms:W3CDTF">2010-09-17T08:03:49Z</dcterms:modified>
</cp:coreProperties>
</file>